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0" autoAdjust="0"/>
    <p:restoredTop sz="94676" autoAdjust="0"/>
  </p:normalViewPr>
  <p:slideViewPr>
    <p:cSldViewPr>
      <p:cViewPr>
        <p:scale>
          <a:sx n="20" d="100"/>
          <a:sy n="20" d="100"/>
        </p:scale>
        <p:origin x="-1926" y="2082"/>
      </p:cViewPr>
      <p:guideLst>
        <p:guide orient="horz" pos="13479"/>
        <p:guide pos="9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</c:ser>
        <c:axId val="94960640"/>
        <c:axId val="94966528"/>
      </c:barChart>
      <c:catAx>
        <c:axId val="94960640"/>
        <c:scaling>
          <c:orientation val="minMax"/>
        </c:scaling>
        <c:axPos val="b"/>
        <c:tickLblPos val="nextTo"/>
        <c:crossAx val="94966528"/>
        <c:crosses val="autoZero"/>
        <c:auto val="1"/>
        <c:lblAlgn val="ctr"/>
        <c:lblOffset val="100"/>
      </c:catAx>
      <c:valAx>
        <c:axId val="94966528"/>
        <c:scaling>
          <c:orientation val="minMax"/>
        </c:scaling>
        <c:axPos val="l"/>
        <c:majorGridlines/>
        <c:numFmt formatCode="General" sourceLinked="1"/>
        <c:tickLblPos val="nextTo"/>
        <c:crossAx val="949606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035637" y="24250068"/>
            <a:ext cx="22700456" cy="6181390"/>
          </a:xfrm>
        </p:spPr>
        <p:txBody>
          <a:bodyPr anchor="t" anchorCtr="0"/>
          <a:lstStyle>
            <a:lvl1pPr algn="r">
              <a:defRPr sz="146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035637" y="31976805"/>
            <a:ext cx="22700456" cy="3328441"/>
          </a:xfrm>
        </p:spPr>
        <p:txBody>
          <a:bodyPr/>
          <a:lstStyle>
            <a:lvl1pPr marL="0" indent="0" algn="r">
              <a:buNone/>
              <a:defRPr sz="9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2087438" indent="0" algn="ctr">
              <a:buNone/>
            </a:lvl2pPr>
            <a:lvl3pPr marL="4174876" indent="0" algn="ctr">
              <a:buNone/>
            </a:lvl3pPr>
            <a:lvl4pPr marL="6262314" indent="0" algn="ctr">
              <a:buNone/>
            </a:lvl4pPr>
            <a:lvl5pPr marL="8349752" indent="0" algn="ctr">
              <a:buNone/>
            </a:lvl5pPr>
            <a:lvl6pPr marL="10437190" indent="0" algn="ctr">
              <a:buNone/>
            </a:lvl6pPr>
            <a:lvl7pPr marL="12524628" indent="0" algn="ctr">
              <a:buNone/>
            </a:lvl7pPr>
            <a:lvl8pPr marL="14612066" indent="0" algn="ctr">
              <a:buNone/>
            </a:lvl8pPr>
            <a:lvl9pPr marL="16699504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21187092" y="39655994"/>
            <a:ext cx="7566819" cy="2282359"/>
          </a:xfrm>
        </p:spPr>
        <p:txBody>
          <a:bodyPr/>
          <a:lstStyle>
            <a:lvl1pPr>
              <a:defRPr sz="6400"/>
            </a:lvl1pPr>
          </a:lstStyle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594726" y="39655994"/>
            <a:ext cx="11501565" cy="22823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025547" y="39655994"/>
            <a:ext cx="4035637" cy="2282359"/>
          </a:xfrm>
        </p:spPr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995199" y="22764157"/>
            <a:ext cx="24213820" cy="798825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026728" y="31501314"/>
            <a:ext cx="24213820" cy="4279424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2995199" y="22764157"/>
            <a:ext cx="756682" cy="798825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3026727" y="31501314"/>
            <a:ext cx="756682" cy="4279424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57"/>
            <a:ext cx="6810137" cy="3651378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57"/>
            <a:ext cx="19925956" cy="3651378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13364" y="39644107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440904" y="19980329"/>
            <a:ext cx="3651775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444959"/>
            <a:ext cx="30267275" cy="53492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13364" y="7607865"/>
            <a:ext cx="27240548" cy="3081185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5637" y="18544170"/>
            <a:ext cx="22700456" cy="6656881"/>
          </a:xfrm>
        </p:spPr>
        <p:txBody>
          <a:bodyPr anchor="t" anchorCtr="0"/>
          <a:lstStyle>
            <a:lvl1pPr algn="r">
              <a:buNone/>
              <a:defRPr sz="146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7864" y="26627526"/>
            <a:ext cx="22448229" cy="7132373"/>
          </a:xfrm>
        </p:spPr>
        <p:txBody>
          <a:bodyPr anchor="t" anchorCtr="0"/>
          <a:lstStyle>
            <a:lvl1pPr marL="0" indent="0" algn="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187092" y="39655994"/>
            <a:ext cx="7566819" cy="2282359"/>
          </a:xfrm>
        </p:spPr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94726" y="39655994"/>
            <a:ext cx="11501565" cy="22823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1271" y="39655994"/>
            <a:ext cx="5034457" cy="2282359"/>
          </a:xfrm>
        </p:spPr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26728" y="17593187"/>
            <a:ext cx="24213820" cy="798825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026727" y="17593187"/>
            <a:ext cx="756682" cy="798825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426475"/>
            <a:ext cx="27240548" cy="570589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513364" y="7607865"/>
            <a:ext cx="13378136" cy="3081185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5332897" y="7588845"/>
            <a:ext cx="13378136" cy="3081185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426475"/>
            <a:ext cx="27240548" cy="570589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8023920"/>
            <a:ext cx="13373303" cy="4279424"/>
          </a:xfrm>
          <a:noFill/>
          <a:ln>
            <a:noFill/>
          </a:ln>
        </p:spPr>
        <p:txBody>
          <a:bodyPr lIns="417488" anchor="b" anchorCtr="0">
            <a:noAutofit/>
          </a:bodyPr>
          <a:lstStyle>
            <a:lvl1pPr marL="0" indent="0">
              <a:buNone/>
              <a:defRPr sz="11000" b="1">
                <a:solidFill>
                  <a:schemeClr val="accent2"/>
                </a:solidFill>
              </a:defRPr>
            </a:lvl1pPr>
            <a:lvl2pPr>
              <a:buNone/>
              <a:defRPr sz="9100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5385866" y="8083356"/>
            <a:ext cx="13378556" cy="4279424"/>
          </a:xfrm>
          <a:noFill/>
          <a:ln>
            <a:noFill/>
          </a:ln>
        </p:spPr>
        <p:txBody>
          <a:bodyPr lIns="417488" anchor="b" anchorCtr="0"/>
          <a:lstStyle>
            <a:lvl1pPr marL="0" indent="0">
              <a:buNone/>
              <a:defRPr sz="11000" b="1">
                <a:solidFill>
                  <a:schemeClr val="accent2"/>
                </a:solidFill>
              </a:defRPr>
            </a:lvl1pPr>
            <a:lvl2pPr>
              <a:buNone/>
              <a:defRPr sz="9100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513364" y="13313763"/>
            <a:ext cx="13368046" cy="2520105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15385865" y="13313763"/>
            <a:ext cx="13368046" cy="2520105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426475"/>
            <a:ext cx="27240548" cy="570589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13364" y="39644107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4865" y="1901966"/>
            <a:ext cx="8323501" cy="5230407"/>
          </a:xfrm>
        </p:spPr>
        <p:txBody>
          <a:bodyPr anchor="b" anchorCtr="0">
            <a:noAutofit/>
          </a:bodyPr>
          <a:lstStyle>
            <a:lvl1pPr algn="l">
              <a:buNone/>
              <a:defRPr sz="91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0934865" y="7607868"/>
            <a:ext cx="8323501" cy="30223434"/>
          </a:xfrm>
        </p:spPr>
        <p:txBody>
          <a:bodyPr/>
          <a:lstStyle>
            <a:lvl1pPr marL="0" indent="0">
              <a:lnSpc>
                <a:spcPts val="10045"/>
              </a:lnSpc>
              <a:spcAft>
                <a:spcPts val="4566"/>
              </a:spcAft>
              <a:buNone/>
              <a:defRPr sz="7300">
                <a:solidFill>
                  <a:schemeClr val="tx2"/>
                </a:solidFill>
              </a:defRPr>
            </a:lvl1pPr>
            <a:lvl2pPr>
              <a:buNone/>
              <a:defRPr sz="5500"/>
            </a:lvl2pPr>
            <a:lvl3pPr>
              <a:buNone/>
              <a:defRPr sz="4600"/>
            </a:lvl3pPr>
            <a:lvl4pPr>
              <a:buNone/>
              <a:defRPr sz="4100"/>
            </a:lvl4pPr>
            <a:lvl5pPr>
              <a:buNone/>
              <a:defRPr sz="4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13364" y="39644107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1620691" y="20743318"/>
            <a:ext cx="37658929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08909" y="1901966"/>
            <a:ext cx="18917047" cy="3566186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3125365"/>
            <a:ext cx="27240548" cy="4210084"/>
          </a:xfrm>
          <a:ln>
            <a:solidFill>
              <a:schemeClr val="accent1"/>
            </a:solidFill>
          </a:ln>
        </p:spPr>
        <p:txBody>
          <a:bodyPr lIns="1252463" anchor="ctr"/>
          <a:lstStyle>
            <a:lvl1pPr algn="r">
              <a:buNone/>
              <a:defRPr sz="91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3364" y="11887288"/>
            <a:ext cx="27240548" cy="266465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2739"/>
              </a:spcBef>
              <a:buNone/>
              <a:defRPr sz="14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4" y="7607864"/>
            <a:ext cx="27240548" cy="3328441"/>
          </a:xfrm>
        </p:spPr>
        <p:txBody>
          <a:bodyPr anchor="ctr" anchorCtr="0"/>
          <a:lstStyle>
            <a:lvl1pPr marL="0" indent="0" algn="l">
              <a:buFontTx/>
              <a:buNone/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13364" y="39644107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13364" y="3125365"/>
            <a:ext cx="605346" cy="427942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13364" y="950983"/>
            <a:ext cx="27240548" cy="6181390"/>
          </a:xfrm>
          <a:prstGeom prst="rect">
            <a:avLst/>
          </a:prstGeom>
        </p:spPr>
        <p:txBody>
          <a:bodyPr vert="horz" lIns="417488" tIns="208744" rIns="417488" bIns="208744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13364" y="7607865"/>
            <a:ext cx="27240548" cy="30640674"/>
          </a:xfrm>
          <a:prstGeom prst="rect">
            <a:avLst/>
          </a:prstGeom>
        </p:spPr>
        <p:txBody>
          <a:bodyPr vert="horz" lIns="417488" tIns="208744" rIns="417488" bIns="208744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21187092" y="39663919"/>
            <a:ext cx="7576908" cy="2282359"/>
          </a:xfrm>
          <a:prstGeom prst="rect">
            <a:avLst/>
          </a:prstGeom>
        </p:spPr>
        <p:txBody>
          <a:bodyPr vert="horz" lIns="417488" tIns="208744" rIns="417488" bIns="208744"/>
          <a:lstStyle>
            <a:lvl1pPr algn="l" eaLnBrk="1" latinLnBrk="0" hangingPunct="1">
              <a:defRPr kumimoji="0" sz="6400">
                <a:solidFill>
                  <a:schemeClr val="tx2"/>
                </a:solidFill>
              </a:defRPr>
            </a:lvl1pPr>
          </a:lstStyle>
          <a:p>
            <a:fld id="{985D6BDF-9D0E-4E2B-85B8-D8F4790360C9}" type="datetimeFigureOut">
              <a:rPr lang="en-US" smtClean="0"/>
              <a:pPr/>
              <a:t>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594726" y="39663919"/>
            <a:ext cx="11602455" cy="2282359"/>
          </a:xfrm>
          <a:prstGeom prst="rect">
            <a:avLst/>
          </a:prstGeom>
        </p:spPr>
        <p:txBody>
          <a:bodyPr vert="horz" lIns="417488" tIns="208744" rIns="417488" bIns="208744"/>
          <a:lstStyle>
            <a:lvl1pPr algn="r" eaLnBrk="1" latinLnBrk="0" hangingPunct="1">
              <a:defRPr kumimoji="0" sz="6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027907" y="39663919"/>
            <a:ext cx="6557910" cy="2282359"/>
          </a:xfrm>
          <a:prstGeom prst="rect">
            <a:avLst/>
          </a:prstGeom>
        </p:spPr>
        <p:txBody>
          <a:bodyPr vert="horz" lIns="417488" tIns="208744" rIns="417488" bIns="208744"/>
          <a:lstStyle>
            <a:lvl1pPr algn="l" eaLnBrk="1" latinLnBrk="0" hangingPunct="1">
              <a:defRPr kumimoji="0" sz="6400">
                <a:solidFill>
                  <a:schemeClr val="tx2"/>
                </a:solidFill>
              </a:defRPr>
            </a:lvl1pPr>
          </a:lstStyle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513364" y="39644107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513364" y="7132373"/>
            <a:ext cx="2724054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417488" tIns="208744" rIns="417488" bIns="208744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1107660" y="40533602"/>
            <a:ext cx="1190907" cy="398248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488" tIns="208744" rIns="417488" bIns="208744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eaLnBrk="1" latinLnBrk="0" hangingPunct="1">
        <a:spcBef>
          <a:spcPct val="0"/>
        </a:spcBef>
        <a:buNone/>
        <a:defRPr kumimoji="0" sz="14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52463" indent="-1252463" algn="l" rtl="0" eaLnBrk="1" latinLnBrk="0" hangingPunct="1">
        <a:spcBef>
          <a:spcPts val="2739"/>
        </a:spcBef>
        <a:buClr>
          <a:schemeClr val="accent1"/>
        </a:buClr>
        <a:buSzPct val="76000"/>
        <a:buFont typeface="Wingdings 3"/>
        <a:buChar char=""/>
        <a:defRPr kumimoji="0" sz="11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4926" indent="-1252463" algn="l" rtl="0" eaLnBrk="1" latinLnBrk="0" hangingPunct="1">
        <a:spcBef>
          <a:spcPts val="2283"/>
        </a:spcBef>
        <a:buClr>
          <a:schemeClr val="accent2"/>
        </a:buClr>
        <a:buSzPct val="76000"/>
        <a:buFont typeface="Wingdings 3"/>
        <a:buChar char=""/>
        <a:defRPr kumimoji="0" sz="10500" kern="1200">
          <a:solidFill>
            <a:schemeClr val="tx2"/>
          </a:solidFill>
          <a:latin typeface="+mn-lt"/>
          <a:ea typeface="+mn-ea"/>
          <a:cs typeface="+mn-cs"/>
        </a:defRPr>
      </a:lvl2pPr>
      <a:lvl3pPr marL="3757388" indent="-1043719" algn="l" rtl="0" eaLnBrk="1" latinLnBrk="0" hangingPunct="1">
        <a:spcBef>
          <a:spcPts val="2283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5009851" indent="-1043719" algn="l" rtl="0" eaLnBrk="1" latinLnBrk="0" hangingPunct="1">
        <a:spcBef>
          <a:spcPts val="1826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6262314" indent="-1043719" algn="l" rtl="0" eaLnBrk="1" latinLnBrk="0" hangingPunct="1">
        <a:spcBef>
          <a:spcPts val="1370"/>
        </a:spcBef>
        <a:buClr>
          <a:schemeClr val="accent2"/>
        </a:buClr>
        <a:buSzPct val="70000"/>
        <a:buFont typeface="Wingdings"/>
        <a:buChar char=""/>
        <a:defRPr kumimoji="0"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7514777" indent="-834975" algn="l" rtl="0" eaLnBrk="1" latinLnBrk="0" hangingPunct="1">
        <a:spcBef>
          <a:spcPts val="137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73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8349752" indent="-834975" algn="l" rtl="0" eaLnBrk="1" latinLnBrk="0" hangingPunct="1">
        <a:spcBef>
          <a:spcPts val="137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6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9184727" indent="-834975" algn="l" rtl="0" eaLnBrk="1" latinLnBrk="0" hangingPunct="1">
        <a:spcBef>
          <a:spcPts val="137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6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10019703" indent="-834975" algn="l" rtl="0" eaLnBrk="1" latinLnBrk="0" hangingPunct="1">
        <a:spcBef>
          <a:spcPts val="1370"/>
        </a:spcBef>
        <a:buClr>
          <a:srgbClr val="9FB8CD"/>
        </a:buClr>
        <a:buSzPct val="75000"/>
        <a:buFont typeface="Wingdings 3"/>
        <a:buChar char=""/>
        <a:defRPr kumimoji="0" lang="en-US" sz="55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74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48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23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497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1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6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2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5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ddy\Documents\UPJ\program\humboldt\humboldt website upj\banner2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267275" cy="6113463"/>
          </a:xfrm>
          <a:prstGeom prst="rect">
            <a:avLst/>
          </a:prstGeom>
          <a:noFill/>
        </p:spPr>
      </p:pic>
      <p:sp>
        <p:nvSpPr>
          <p:cNvPr id="39" name="Rectangle 38"/>
          <p:cNvSpPr/>
          <p:nvPr/>
        </p:nvSpPr>
        <p:spPr>
          <a:xfrm>
            <a:off x="0" y="37551519"/>
            <a:ext cx="30267275" cy="5242719"/>
          </a:xfrm>
          <a:prstGeom prst="rect">
            <a:avLst/>
          </a:prstGeom>
          <a:gradFill>
            <a:gsLst>
              <a:gs pos="0">
                <a:srgbClr val="FFFFFF"/>
              </a:gs>
              <a:gs pos="0">
                <a:srgbClr val="7D8496">
                  <a:alpha val="0"/>
                </a:srgbClr>
              </a:gs>
              <a:gs pos="85001">
                <a:srgbClr val="7D8496">
                  <a:alpha val="57000"/>
                </a:srgb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922837" y="1051719"/>
            <a:ext cx="19126200" cy="20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00" b="1" dirty="0" smtClean="0">
                <a:latin typeface="+mn-lt"/>
              </a:rPr>
              <a:t>Replace </a:t>
            </a:r>
            <a:r>
              <a:rPr lang="en-US" sz="7600" b="1" dirty="0">
                <a:latin typeface="+mn-lt"/>
              </a:rPr>
              <a:t>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5837237" y="3109119"/>
            <a:ext cx="18288000" cy="2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600" dirty="0">
                <a:latin typeface="+mn-lt"/>
              </a:rPr>
              <a:t>John Smith, MD</a:t>
            </a:r>
            <a:r>
              <a:rPr lang="en-US" sz="4600" baseline="30000" dirty="0">
                <a:latin typeface="+mn-lt"/>
              </a:rPr>
              <a:t>1</a:t>
            </a:r>
            <a:r>
              <a:rPr lang="en-US" sz="4600" dirty="0">
                <a:latin typeface="+mn-lt"/>
              </a:rPr>
              <a:t>; Jane Doe, PhD</a:t>
            </a:r>
            <a:r>
              <a:rPr lang="en-US" sz="4600" baseline="30000" dirty="0">
                <a:latin typeface="+mn-lt"/>
              </a:rPr>
              <a:t>2</a:t>
            </a:r>
            <a:r>
              <a:rPr lang="en-US" sz="4600" dirty="0">
                <a:latin typeface="+mn-lt"/>
              </a:rPr>
              <a:t>; Frederick Jones, MD, PhD</a:t>
            </a:r>
            <a:r>
              <a:rPr lang="en-US" sz="4600" baseline="30000" dirty="0">
                <a:latin typeface="+mn-lt"/>
              </a:rPr>
              <a:t>1,2</a:t>
            </a:r>
          </a:p>
          <a:p>
            <a:pPr algn="ctr" eaLnBrk="1" hangingPunct="1"/>
            <a:r>
              <a:rPr lang="en-US" sz="4600" baseline="30000" dirty="0">
                <a:latin typeface="+mn-lt"/>
              </a:rPr>
              <a:t>1</a:t>
            </a:r>
            <a:r>
              <a:rPr lang="en-US" sz="4600" dirty="0">
                <a:latin typeface="+mn-lt"/>
              </a:rPr>
              <a:t>University of Affiliation, </a:t>
            </a:r>
            <a:r>
              <a:rPr lang="en-US" sz="4600" baseline="30000" dirty="0">
                <a:latin typeface="+mn-lt"/>
              </a:rPr>
              <a:t>2</a:t>
            </a:r>
            <a:r>
              <a:rPr lang="en-US" sz="4600" dirty="0"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61136" y="39049741"/>
            <a:ext cx="3286643" cy="2395637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3000" dirty="0"/>
              <a:t>&lt;your name&gt;</a:t>
            </a:r>
          </a:p>
          <a:p>
            <a:r>
              <a:rPr lang="en-US" sz="3000" dirty="0"/>
              <a:t>&lt;your organization&gt;</a:t>
            </a:r>
          </a:p>
          <a:p>
            <a:r>
              <a:rPr lang="en-US" sz="3000" dirty="0"/>
              <a:t>Email:</a:t>
            </a:r>
          </a:p>
          <a:p>
            <a:r>
              <a:rPr lang="en-US" sz="3000" dirty="0"/>
              <a:t>Website:</a:t>
            </a:r>
          </a:p>
          <a:p>
            <a:r>
              <a:rPr lang="en-US" sz="3000" dirty="0"/>
              <a:t>Phone: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136" y="37890733"/>
            <a:ext cx="2385859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133638" y="39049741"/>
            <a:ext cx="13452122" cy="2852949"/>
          </a:xfrm>
          <a:prstGeom prst="rect">
            <a:avLst/>
          </a:prstGeom>
          <a:noFill/>
        </p:spPr>
        <p:txBody>
          <a:bodyPr wrap="square" lIns="86970" tIns="86970" rIns="86970" bIns="86970" numCol="1" spcCol="434850" rtlCol="0">
            <a:no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/>
              <a:t>  </a:t>
            </a:r>
          </a:p>
          <a:p>
            <a:pPr marL="434850" indent="-43485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5133638" y="37890733"/>
            <a:ext cx="3325668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/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681515" y="7660542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</a:t>
            </a:r>
            <a:r>
              <a:rPr lang="en-US" sz="3000" dirty="0" smtClean="0">
                <a:latin typeface="Calibri" pitchFamily="34" charset="0"/>
              </a:rPr>
              <a:t>30pt </a:t>
            </a:r>
            <a:r>
              <a:rPr lang="en-US" sz="3000" dirty="0">
                <a:latin typeface="Calibri" pitchFamily="34" charset="0"/>
              </a:rPr>
              <a:t>and is easily read up to 4 feet away on </a:t>
            </a:r>
            <a:r>
              <a:rPr lang="en-US" sz="3000" dirty="0" smtClean="0">
                <a:latin typeface="Calibri" pitchFamily="34" charset="0"/>
              </a:rPr>
              <a:t>an A0 </a:t>
            </a:r>
            <a:r>
              <a:rPr lang="en-US" sz="30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81515" y="6685298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0929850" y="17913329"/>
            <a:ext cx="8407576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</a:t>
            </a:r>
            <a:r>
              <a:rPr lang="en-US" sz="3000" b="1" dirty="0" smtClean="0">
                <a:latin typeface="Calibri" pitchFamily="34" charset="0"/>
              </a:rPr>
              <a:t>Text </a:t>
            </a:r>
            <a:r>
              <a:rPr lang="en-US" sz="3000" b="1" dirty="0">
                <a:latin typeface="Calibri" pitchFamily="34" charset="0"/>
              </a:rPr>
              <a:t>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r>
              <a:rPr lang="en-US" sz="3000" dirty="0" smtClean="0">
                <a:latin typeface="Calibri" pitchFamily="34" charset="0"/>
              </a:rPr>
              <a:t>Zoom </a:t>
            </a:r>
            <a:r>
              <a:rPr lang="en-US" sz="3000" dirty="0">
                <a:latin typeface="Calibri" pitchFamily="34" charset="0"/>
              </a:rPr>
              <a:t>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000" b="1" dirty="0">
                <a:latin typeface="Calibri" pitchFamily="34" charset="0"/>
              </a:rPr>
              <a:t>Review</a:t>
            </a:r>
            <a:r>
              <a:rPr lang="en-US" sz="3000" dirty="0">
                <a:latin typeface="Calibri" pitchFamily="34" charset="0"/>
              </a:rPr>
              <a:t>, </a:t>
            </a:r>
            <a:r>
              <a:rPr lang="en-US" sz="3000" b="1" dirty="0">
                <a:latin typeface="Calibri" pitchFamily="34" charset="0"/>
              </a:rPr>
              <a:t>Spelling</a:t>
            </a:r>
            <a:r>
              <a:rPr lang="en-US" sz="3000" dirty="0">
                <a:latin typeface="Calibri" pitchFamily="34" charset="0"/>
              </a:rPr>
              <a:t>, or press F7.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681515" y="17021782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929850" y="7660542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929850" y="6685298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0178184" y="17913329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178184" y="17021782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0178184" y="28166115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178184" y="27274568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3839099"/>
              </p:ext>
            </p:extLst>
          </p:nvPr>
        </p:nvGraphicFramePr>
        <p:xfrm>
          <a:off x="10959350" y="30224799"/>
          <a:ext cx="8407576" cy="64637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1894"/>
                <a:gridCol w="2101894"/>
                <a:gridCol w="2101894"/>
                <a:gridCol w="2101894"/>
              </a:tblGrid>
              <a:tr h="923387">
                <a:tc>
                  <a:txBody>
                    <a:bodyPr/>
                    <a:lstStyle/>
                    <a:p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Heading</a:t>
                      </a:r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Heading</a:t>
                      </a:r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Heading</a:t>
                      </a:r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800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790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4001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356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856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290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228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134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238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954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875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976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324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325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301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Item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199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137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 smtClean="0"/>
                        <a:t>186</a:t>
                      </a:r>
                      <a:endParaRPr lang="en-US" sz="3100" dirty="0"/>
                    </a:p>
                  </a:txBody>
                  <a:tcPr marL="84076" marR="84076" marT="44577" marB="44577" anchor="ctr"/>
                </a:tc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10929850" y="17021782"/>
            <a:ext cx="8407576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1115" y="33515394"/>
            <a:ext cx="3783410" cy="2674640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5283" y="33515394"/>
            <a:ext cx="3783410" cy="267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1711118" y="36408568"/>
            <a:ext cx="388498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6335284" y="36408568"/>
            <a:ext cx="388498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2.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0782037" y="29647673"/>
            <a:ext cx="3773803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Table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79898658"/>
              </p:ext>
            </p:extLst>
          </p:nvPr>
        </p:nvGraphicFramePr>
        <p:xfrm>
          <a:off x="20211155" y="7214770"/>
          <a:ext cx="8407576" cy="807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20040943" y="15684463"/>
            <a:ext cx="3793873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Chart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798637" y="2118519"/>
            <a:ext cx="2688303" cy="2139712"/>
          </a:xfrm>
          <a:prstGeom prst="rect">
            <a:avLst/>
          </a:prstGeom>
          <a:blipFill dpi="0" rotWithShape="1">
            <a:blip r:embed="rId6" cstate="print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717" tIns="39858" rIns="79717" bIns="39858" anchor="ctr"/>
          <a:lstStyle/>
          <a:p>
            <a:pPr algn="ctr" defTabSz="3826073"/>
            <a:r>
              <a:rPr lang="en-US" sz="19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26073"/>
            <a:r>
              <a:rPr lang="en-US" sz="19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8" name="Text Box 194"/>
          <p:cNvSpPr txBox="1">
            <a:spLocks noChangeArrowheads="1"/>
          </p:cNvSpPr>
          <p:nvPr/>
        </p:nvSpPr>
        <p:spPr bwMode="auto">
          <a:xfrm>
            <a:off x="1677768" y="17931356"/>
            <a:ext cx="8407576" cy="15124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</a:t>
            </a:r>
            <a:r>
              <a:rPr lang="en-US" sz="3000" b="1" dirty="0" smtClean="0">
                <a:latin typeface="Calibri" pitchFamily="34" charset="0"/>
              </a:rPr>
              <a:t>Text </a:t>
            </a:r>
            <a:r>
              <a:rPr lang="en-US" sz="3000" b="1" dirty="0">
                <a:latin typeface="Calibri" pitchFamily="34" charset="0"/>
              </a:rPr>
              <a:t>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r>
              <a:rPr lang="en-US" sz="3000" dirty="0" smtClean="0">
                <a:latin typeface="Calibri" pitchFamily="34" charset="0"/>
              </a:rPr>
              <a:t>Zoom </a:t>
            </a:r>
            <a:r>
              <a:rPr lang="en-US" sz="3000" dirty="0">
                <a:latin typeface="Calibri" pitchFamily="34" charset="0"/>
              </a:rPr>
              <a:t>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000" b="1" dirty="0">
                <a:latin typeface="Calibri" pitchFamily="34" charset="0"/>
              </a:rPr>
              <a:t>Review</a:t>
            </a:r>
            <a:r>
              <a:rPr lang="en-US" sz="3000" dirty="0">
                <a:latin typeface="Calibri" pitchFamily="34" charset="0"/>
              </a:rPr>
              <a:t>, </a:t>
            </a:r>
            <a:r>
              <a:rPr lang="en-US" sz="3000" b="1" dirty="0">
                <a:latin typeface="Calibri" pitchFamily="34" charset="0"/>
              </a:rPr>
              <a:t>Spelling</a:t>
            </a:r>
            <a:r>
              <a:rPr lang="en-US" sz="3000" dirty="0">
                <a:latin typeface="Calibri" pitchFamily="34" charset="0"/>
              </a:rPr>
              <a:t>, or press F7</a:t>
            </a:r>
            <a:r>
              <a:rPr lang="en-US" sz="3000" dirty="0" smtClean="0">
                <a:latin typeface="Calibri" pitchFamily="34" charset="0"/>
              </a:rPr>
              <a:t>.</a:t>
            </a: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 smtClean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2588</TotalTime>
  <Words>1018</Words>
  <Application>Microsoft Office PowerPoint</Application>
  <PresentationFormat>Custom</PresentationFormat>
  <Paragraphs>113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Origin</vt:lpstr>
      <vt:lpstr>Slide 1</vt:lpstr>
    </vt:vector>
  </TitlesOfParts>
  <Company>Genigraphics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Eddy</cp:lastModifiedBy>
  <cp:revision>69</cp:revision>
  <cp:lastPrinted>2013-02-12T02:21:55Z</cp:lastPrinted>
  <dcterms:created xsi:type="dcterms:W3CDTF">2013-02-10T21:14:48Z</dcterms:created>
  <dcterms:modified xsi:type="dcterms:W3CDTF">2017-02-03T15:39:05Z</dcterms:modified>
</cp:coreProperties>
</file>